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465E"/>
    <a:srgbClr val="DAD7C5"/>
    <a:srgbClr val="323232"/>
    <a:srgbClr val="353535"/>
    <a:srgbClr val="36383A"/>
    <a:srgbClr val="FFFFFF"/>
    <a:srgbClr val="5375B2"/>
    <a:srgbClr val="A54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5608D4-628D-495B-A0EA-7800A64FD5A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0E67B-F190-437D-AEE2-37D80FEE7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434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FCB81-372F-FA10-3135-D7D35F1FA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348C84-C943-8A7C-0437-AA480BDFE9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579274-DC3D-110C-C58E-EC6999F85A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8ADB9C-1016-1EC3-0F9B-4A57613E12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B0E67B-F190-437D-AEE2-37D80FEE712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745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80F8A-4AA4-3F53-A12A-5B56A4AAEC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AC3460-ED27-0B97-2465-FCB4B2E0C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79EFEE-0113-CF2B-CF03-410F05C6B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1F77A-717C-400C-A816-ACBF632AB60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E74CC-12A3-CD0E-A9A7-664B40594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1DBC9-1F94-D203-901F-0662923E1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79BE-A537-420B-93A2-4FB484522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314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02F0E-87CF-AC76-3DCF-9ACF741C5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29FD6F-5A8C-1750-769B-5D0606A28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5822A2-AB91-D42E-7CC5-86997733D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1F77A-717C-400C-A816-ACBF632AB60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BFA79-C105-8FB5-EA96-8C3DE4065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1217B-D72B-59E7-39E4-9C7EE6E3C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79BE-A537-420B-93A2-4FB484522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1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ACBC5C-10F1-3649-2478-2FAA4A65C1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E16AB8-D1CB-6A1F-8F17-747E90EEE9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767965-8787-9AD0-14EF-511FAF6CD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1F77A-717C-400C-A816-ACBF632AB60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E7C927-CD40-85BA-07EE-7792DD84C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B9780-8D01-DA30-0ADF-A0221A56A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79BE-A537-420B-93A2-4FB484522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28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C6821-C685-A3AB-C6E9-1C37D281C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AD1993-7C45-4E27-5253-287895DBD8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576692-0C5C-B5AF-2C83-0B5205693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1F77A-717C-400C-A816-ACBF632AB60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1AE09E-DFA3-C2B7-57DF-DE41CCE55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5C29A-50B7-D983-2327-1DA0664C7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79BE-A537-420B-93A2-4FB484522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896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90F4F-73BC-1DB2-4218-6361D017F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BAD40B-44CD-3417-A218-7A28FDB7A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123B6-B831-CF9E-D65D-40D05D080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1F77A-717C-400C-A816-ACBF632AB60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D18AB-449A-03F2-4CC0-CCE581A6F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10754E-DF50-886A-6BAC-1F7C7EBCB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79BE-A537-420B-93A2-4FB484522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57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7A2B3-212B-DB24-7ECC-7DB9BEE6D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34293-88D5-DBA9-4431-C0776E7879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EE7AFD-DA32-E1C6-29B0-FC349A1F7A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92BF30-4A69-4068-1E6F-E8DBAEB1A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1F77A-717C-400C-A816-ACBF632AB60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6B4EC7-134F-DFC1-2D55-C27BF180F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5B2DB9-ADC1-AC65-9BD3-4B200E6D5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79BE-A537-420B-93A2-4FB484522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A1182-0F8B-88DE-4263-398588716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0E20FF-E2B2-0CAB-5027-7CBD26E396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5C02FE-EDE8-41AF-93BA-4FA4349AA4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BFF287-4F4A-5197-FE48-42210C421E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C2353F-4532-34FE-AF04-D28BD13AB5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81BBC5-CB36-0E87-80C3-928DBCF00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1F77A-717C-400C-A816-ACBF632AB60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2F8725-5D6D-C43D-C712-08BB7335A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9A3627-AD75-889C-D065-E04D3A945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79BE-A537-420B-93A2-4FB484522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889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A394-D317-8203-4965-23C733829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83B64E-360B-FD57-37A6-4D7C1AD42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1F77A-717C-400C-A816-ACBF632AB60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B1E37E-31BD-9800-3C51-806F7A285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58CF61-2489-D1E1-1305-A12E0FC2C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79BE-A537-420B-93A2-4FB484522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763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BB690E-B5A2-9A39-FCA0-F5A09C24C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1F77A-717C-400C-A816-ACBF632AB60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5F30BA-C134-C53C-B246-004D06236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8625EC-C3BF-42B9-FF47-879AF47BA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79BE-A537-420B-93A2-4FB484522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435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FD827-7B17-DB74-59C3-152D045A7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E8C34-9B8E-9989-9538-7EAFFD17A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58B71C-ED2D-E985-D7C5-81068A4419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F5FC7-DF12-EDF8-68AC-5A50B4DB7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1F77A-717C-400C-A816-ACBF632AB60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18D1F2-64D8-0E03-8671-56A0161C9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B72F10-C269-4E39-528A-63BA4132C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79BE-A537-420B-93A2-4FB484522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464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2B2D8-192B-E287-182C-5D3C02E9D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70AD4E-F55A-141B-8039-73C3EEC4A7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763C46-9F29-E49F-CE4D-CFF5AFCE11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9A4513-04AE-81BC-ACB0-A5645C1B5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1F77A-717C-400C-A816-ACBF632AB60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7AD0E6-F8A8-0AB1-C9FF-B8AF5BAB0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0B711-3AD1-3886-76FB-FDCF07FCB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079BE-A537-420B-93A2-4FB484522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641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9DB51D-60A1-D271-41B0-F6288B101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9B002D-9813-FB18-9FEE-6BB0C89E6C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CBE590-05AA-3932-8EFE-8D632A2910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1F77A-717C-400C-A816-ACBF632AB603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95EA4-F9CF-7BC8-803A-38295B0C28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C18B5-6887-DB06-0671-28CC28812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079BE-A537-420B-93A2-4FB484522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030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4080D-F699-4D1D-3921-4F4373D88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5">
            <a:extLst>
              <a:ext uri="{FF2B5EF4-FFF2-40B4-BE49-F238E27FC236}">
                <a16:creationId xmlns:a16="http://schemas.microsoft.com/office/drawing/2014/main" id="{D763EBA9-FE89-6F5C-7270-E183B90A4E51}"/>
              </a:ext>
            </a:extLst>
          </p:cNvPr>
          <p:cNvSpPr txBox="1"/>
          <p:nvPr/>
        </p:nvSpPr>
        <p:spPr>
          <a:xfrm>
            <a:off x="364955" y="455744"/>
            <a:ext cx="8617799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3000" b="1" dirty="0">
                <a:latin typeface="Helvetica" panose="020B0504020202030204" pitchFamily="34" charset="0"/>
                <a:ea typeface="Montserrat Ultra-Bold"/>
                <a:cs typeface="Montserrat Ultra-Bold"/>
                <a:sym typeface="Montserrat Ultra-Bold"/>
              </a:rPr>
              <a:t>PAPER TITLE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65F5B88F-E111-3B19-1966-290CFB1AED41}"/>
              </a:ext>
            </a:extLst>
          </p:cNvPr>
          <p:cNvSpPr txBox="1"/>
          <p:nvPr/>
        </p:nvSpPr>
        <p:spPr>
          <a:xfrm>
            <a:off x="364955" y="1287103"/>
            <a:ext cx="8617799" cy="3693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2400" dirty="0">
                <a:latin typeface="Helvetica" panose="020B0504020202030204" pitchFamily="34" charset="0"/>
                <a:ea typeface="Montserrat Ultra-Bold"/>
                <a:cs typeface="Montserrat Ultra-Bold"/>
                <a:sym typeface="Montserrat Ultra-Bold"/>
              </a:rPr>
              <a:t>Authors here</a:t>
            </a: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9649FB4-DDE0-0E54-9E35-8CC3B6074543}"/>
              </a:ext>
            </a:extLst>
          </p:cNvPr>
          <p:cNvSpPr txBox="1"/>
          <p:nvPr/>
        </p:nvSpPr>
        <p:spPr>
          <a:xfrm>
            <a:off x="364955" y="2112633"/>
            <a:ext cx="8617799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2000" dirty="0">
                <a:latin typeface="Helvetica" panose="020B0504020202030204" pitchFamily="34" charset="0"/>
                <a:ea typeface="Montserrat Ultra-Bold"/>
                <a:cs typeface="Montserrat Ultra-Bold"/>
                <a:sym typeface="Montserrat Ultra-Bold"/>
              </a:rPr>
              <a:t>Affiliations here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DA99AD1-D660-8FA8-40D8-94C5FB0B5FD7}"/>
              </a:ext>
            </a:extLst>
          </p:cNvPr>
          <p:cNvGrpSpPr/>
          <p:nvPr/>
        </p:nvGrpSpPr>
        <p:grpSpPr>
          <a:xfrm>
            <a:off x="0" y="2856929"/>
            <a:ext cx="12192000" cy="4001071"/>
            <a:chOff x="0" y="2856929"/>
            <a:chExt cx="12192000" cy="400107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176073E-5BFD-65DC-F09D-B59A68642D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856929"/>
              <a:ext cx="12192000" cy="4001071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FF62795-DC48-E022-5B60-473ACA183C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750502"/>
              <a:ext cx="12192000" cy="962205"/>
            </a:xfrm>
            <a:prstGeom prst="rect">
              <a:avLst/>
            </a:prstGeom>
          </p:spPr>
        </p:pic>
      </p:grpSp>
      <p:sp>
        <p:nvSpPr>
          <p:cNvPr id="7" name="TextBox 5">
            <a:extLst>
              <a:ext uri="{FF2B5EF4-FFF2-40B4-BE49-F238E27FC236}">
                <a16:creationId xmlns:a16="http://schemas.microsoft.com/office/drawing/2014/main" id="{C43B5C8F-900B-B3D5-32EB-2F0AFF1E5E3F}"/>
              </a:ext>
            </a:extLst>
          </p:cNvPr>
          <p:cNvSpPr txBox="1"/>
          <p:nvPr/>
        </p:nvSpPr>
        <p:spPr>
          <a:xfrm>
            <a:off x="4123269" y="5923827"/>
            <a:ext cx="3945461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b="1" dirty="0">
                <a:latin typeface="Helvetica" panose="020B0504020202030204" pitchFamily="34" charset="0"/>
                <a:ea typeface="Montserrat Ultra-Bold"/>
                <a:cs typeface="Montserrat Ultra-Bold"/>
                <a:sym typeface="Montserrat Ultra-Bold"/>
              </a:rPr>
              <a:t>Session Details</a:t>
            </a:r>
          </a:p>
          <a:p>
            <a:pPr algn="ctr"/>
            <a:r>
              <a:rPr lang="en-US" sz="2000" dirty="0">
                <a:latin typeface="Helvetica" panose="020B0504020202030204" pitchFamily="34" charset="0"/>
                <a:ea typeface="Montserrat Ultra-Bold"/>
                <a:cs typeface="Montserrat Ultra-Bold"/>
                <a:sym typeface="Montserrat Ultra-Bold"/>
              </a:rPr>
              <a:t>0D September 2025</a:t>
            </a:r>
          </a:p>
        </p:txBody>
      </p:sp>
    </p:spTree>
    <p:extLst>
      <p:ext uri="{BB962C8B-B14F-4D97-AF65-F5344CB8AC3E}">
        <p14:creationId xmlns:p14="http://schemas.microsoft.com/office/powerpoint/2010/main" val="1197640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12</Words>
  <Application>Microsoft Office PowerPoint</Application>
  <PresentationFormat>Widescreen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revision>5</cp:revision>
  <dcterms:created xsi:type="dcterms:W3CDTF">2025-02-28T13:06:52Z</dcterms:created>
  <dcterms:modified xsi:type="dcterms:W3CDTF">2025-07-22T16:35:26Z</dcterms:modified>
</cp:coreProperties>
</file>